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8D7E7116-0D99-D445-FF22-A7F0AADF6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3C96F4-1BAA-C009-879A-A8DC80D43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A11A99-6E98-CFAF-F37C-ED14594A8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EE1BFD-C19E-141C-6164-0248D356D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1B6AE00-CA9E-2303-1B2F-28AAF12B5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09800" y="799695"/>
            <a:ext cx="8338127" cy="22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977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DFABE0-D656-977A-90C1-AFEC714C9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D40909-0695-6EA7-61D9-00E5CC518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B26CEB-C1EA-7E9D-AA8E-5980A0BBF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E802B0-E13F-12D7-0E0F-5046A33B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98010-C37E-859D-87C1-569194E9E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4068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9B26BAE-BA74-E4B5-398E-72BDCB645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94E85A-198F-8AEC-8850-1C42104CA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2CFB7E-4B84-30F5-2964-69C08DA2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734898-4319-56D6-4727-E98695A25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C8F1AC-086C-3A85-63AF-B4B41CBC3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8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42D9FF-7AD1-7370-C765-F7C852151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E92D0C-A9CF-B66A-0623-4B179485E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70767C-A625-200E-52D2-B3A202515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A2DE1B-3E03-EC08-9C0B-4CA2317E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9B6548-6FE5-F294-5F83-5FF579441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58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C10EA0-6149-4DAF-9324-248A2577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678C21-EEF5-C95B-D50B-C4F4CA6A2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42D2-8C6A-E448-4F63-D1341FB5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3F5C2-A2E4-8F7D-7F19-7818D4BBF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BED769-EE25-B75F-2380-2661B5D27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36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1BA9C-7445-B3CF-B72C-A362A41F7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76202D-C352-1076-B201-7FFD43E71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AA2ACA-9BD1-4DAE-6BE7-BC0DC0708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13E1BB-2986-EE96-8A16-336CAC53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396CBB-BFDF-45B2-9223-C400C031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9C7B64-C6D7-6AC2-469C-ACD92361C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9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C702F-0532-1FE2-32CE-D74892C00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D6E63F-4A77-5504-2397-3B697190F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4615729-FCB1-FA54-43AA-1C4512804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1452D4-47AA-0387-A0C8-2ED2B60B7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4828F3-9D97-AAD5-45AA-145AE5828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D599A35-8419-E49A-8D62-C70903446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81A13FD-30E1-21BB-9107-FD0878391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223F6A-090B-1A2B-8011-0E6D9128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28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3CBA4D-D77A-853F-740C-92E4EE92B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50E1B7-E316-D110-E6B7-CC0823D1D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3A0E0B-E53B-E3D8-D84B-6F0DAEEDC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FE79A94-6289-2623-26F6-8546B2185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84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F31E0C1-53F2-C918-B514-0AC2CA8E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664D50-7154-750A-CC84-D64693ED3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3F2B58F-838C-2AB0-AF5B-680141D17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03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5099FC-3C69-A1AF-BFF6-8973F0B29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8BEDAA-4A8E-86DF-9A26-AD63CDD99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7A01FC-A4AA-DC91-DC11-DDA900120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A0B7F11-509C-5E84-9DBF-1C6228755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E20FB0-FF42-729A-B644-48DB705D0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CB8E4D-9332-A592-6DA7-96AC850B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71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66D92D-38C3-CAB2-A6B1-973FBCEF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EB05FB1-841A-FDE6-A6E6-4C5E5DCE55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B63612-8FC2-2E53-C51C-746ED4BAC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E6A490-B1A5-BCEF-1EFC-42E27DE51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8AF3A99-F285-35E8-8697-E613FA7D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0D51B7-EFE4-EC09-2E42-4592F5708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91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A23D9F7-AF21-DA89-21FA-49396F9E5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DBC880-DC18-24F0-A5AA-B44762593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B1EAE3-33C2-D6DF-CE82-6CA1C5486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B02DD4-8A1B-400A-B5CA-A4D1B44DA2CD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E653DF-0408-4470-DCBB-9F3D9BAAF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4C8F67-5D98-448A-3ABA-501D1BE19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A0D6F4-FB7F-4788-ACC4-990FC400D4A4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92565BB-1684-604A-E8BF-592F91A5A8A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209800" y="799695"/>
            <a:ext cx="8338127" cy="228111"/>
          </a:xfrm>
          <a:prstGeom prst="rect">
            <a:avLst/>
          </a:prstGeom>
        </p:spPr>
      </p:pic>
      <p:pic>
        <p:nvPicPr>
          <p:cNvPr id="8" name="Picture 4" descr="Visual identity">
            <a:extLst>
              <a:ext uri="{FF2B5EF4-FFF2-40B4-BE49-F238E27FC236}">
                <a16:creationId xmlns:a16="http://schemas.microsoft.com/office/drawing/2014/main" id="{DF3E11F4-B60C-9FBC-3090-9C994D2BDD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08" y="111172"/>
            <a:ext cx="1546355" cy="89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70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ccueil ASDM | ASDM">
            <a:extLst>
              <a:ext uri="{FF2B5EF4-FFF2-40B4-BE49-F238E27FC236}">
                <a16:creationId xmlns:a16="http://schemas.microsoft.com/office/drawing/2014/main" id="{9CC357A4-5641-C980-68D9-E5CCEFB77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03" y="5187477"/>
            <a:ext cx="2214307" cy="100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84224585-DD49-7410-B1FA-5F105D6D80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55" b="12981"/>
          <a:stretch/>
        </p:blipFill>
        <p:spPr>
          <a:xfrm>
            <a:off x="231204" y="5118748"/>
            <a:ext cx="2721451" cy="106779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839C93F9-49C3-76C0-9143-0285CFCFB688}"/>
              </a:ext>
            </a:extLst>
          </p:cNvPr>
          <p:cNvSpPr txBox="1"/>
          <p:nvPr/>
        </p:nvSpPr>
        <p:spPr>
          <a:xfrm>
            <a:off x="1734875" y="2044176"/>
            <a:ext cx="843487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PALMARÈS </a:t>
            </a:r>
          </a:p>
          <a:p>
            <a:pPr algn="ctr"/>
            <a:r>
              <a:rPr lang="fr-FR" sz="4800" dirty="0"/>
              <a:t>WORLDSKILLS</a:t>
            </a:r>
          </a:p>
          <a:p>
            <a:pPr algn="ctr"/>
            <a:r>
              <a:rPr lang="fr-FR" sz="3200" dirty="0">
                <a:solidFill>
                  <a:schemeClr val="accent1"/>
                </a:solidFill>
              </a:rPr>
              <a:t>Spécialité Maintenance des Matériels  </a:t>
            </a:r>
          </a:p>
          <a:p>
            <a:pPr algn="ctr"/>
            <a:endParaRPr lang="fr-FR" sz="4800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0790220-7C4B-DB1A-7E66-E76D8347E0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2362" y="554055"/>
            <a:ext cx="1259900" cy="1259900"/>
          </a:xfrm>
          <a:prstGeom prst="rect">
            <a:avLst/>
          </a:prstGeom>
        </p:spPr>
      </p:pic>
      <p:pic>
        <p:nvPicPr>
          <p:cNvPr id="1032" name="Picture 8" descr="Accueil | Education.gouv.fr">
            <a:extLst>
              <a:ext uri="{FF2B5EF4-FFF2-40B4-BE49-F238E27FC236}">
                <a16:creationId xmlns:a16="http://schemas.microsoft.com/office/drawing/2014/main" id="{A2E63E98-B518-CA7A-FA57-FC12BF3A4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116" y="4844943"/>
            <a:ext cx="1930117" cy="152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BDE8215-7871-3B49-A44A-D835D4B615E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221894" y="5691674"/>
            <a:ext cx="727788" cy="2519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Picture 2" descr="Visual identity">
            <a:extLst>
              <a:ext uri="{FF2B5EF4-FFF2-40B4-BE49-F238E27FC236}">
                <a16:creationId xmlns:a16="http://schemas.microsoft.com/office/drawing/2014/main" id="{AACA48D8-FA81-E344-1BD1-0C1C43A878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833" y="4588089"/>
            <a:ext cx="2622222" cy="152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51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e jeune artisan de Saint-Lumine de Coutais remporte un ...">
            <a:extLst>
              <a:ext uri="{FF2B5EF4-FFF2-40B4-BE49-F238E27FC236}">
                <a16:creationId xmlns:a16="http://schemas.microsoft.com/office/drawing/2014/main" id="{62EF10FE-9318-14EA-BC2B-9D868D615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52" y="1826078"/>
            <a:ext cx="5309119" cy="353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E5AA33B-5FCD-1C51-B608-5DC171A44995}"/>
              </a:ext>
            </a:extLst>
          </p:cNvPr>
          <p:cNvSpPr txBox="1"/>
          <p:nvPr/>
        </p:nvSpPr>
        <p:spPr>
          <a:xfrm>
            <a:off x="6342484" y="2423239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Médaille d’or</a:t>
            </a:r>
            <a:r>
              <a:rPr lang="fr-F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Johan BEILLEVAIRE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49F61A4-DDAD-A400-F7DF-630408BAD3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1018" y="2454183"/>
            <a:ext cx="338388" cy="338388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5D06F771-EB8A-F2FC-3008-C53328FD3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3115" y="383138"/>
            <a:ext cx="8575805" cy="391885"/>
          </a:xfrm>
        </p:spPr>
        <p:txBody>
          <a:bodyPr>
            <a:noAutofit/>
          </a:bodyPr>
          <a:lstStyle/>
          <a:p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Finale </a:t>
            </a:r>
            <a:r>
              <a:rPr lang="fr-FR" sz="3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</a:t>
            </a: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ationale 47</a:t>
            </a:r>
            <a:r>
              <a:rPr lang="fr-FR" sz="36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WorldSkills</a:t>
            </a: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2023 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78631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AB1C3398-BFE5-C786-902D-459B07A2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195" y="383138"/>
            <a:ext cx="8547230" cy="391885"/>
          </a:xfrm>
        </p:spPr>
        <p:txBody>
          <a:bodyPr>
            <a:noAutofit/>
          </a:bodyPr>
          <a:lstStyle/>
          <a:p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Finale Internationale 46</a:t>
            </a:r>
            <a:r>
              <a:rPr lang="fr-FR" sz="36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WorldSkills</a:t>
            </a: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2022 </a:t>
            </a:r>
            <a:endParaRPr lang="fr-FR" sz="6000" dirty="0"/>
          </a:p>
        </p:txBody>
      </p:sp>
      <p:pic>
        <p:nvPicPr>
          <p:cNvPr id="3073" name="Picture 1">
            <a:extLst>
              <a:ext uri="{FF2B5EF4-FFF2-40B4-BE49-F238E27FC236}">
                <a16:creationId xmlns:a16="http://schemas.microsoft.com/office/drawing/2014/main" id="{A76740BF-CBF2-4F5F-F707-29884ED39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781" y="1623527"/>
            <a:ext cx="3811749" cy="381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36C3C0C4-4745-7C04-7F43-DB2E71F4CE7C}"/>
              </a:ext>
            </a:extLst>
          </p:cNvPr>
          <p:cNvSpPr txBox="1"/>
          <p:nvPr/>
        </p:nvSpPr>
        <p:spPr>
          <a:xfrm>
            <a:off x="5717333" y="2432570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Médaille de bronze : Thomas BONTEMPS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7DD722A3-7FA0-3881-5077-C24EB9715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806" y="2463514"/>
            <a:ext cx="338388" cy="33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18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ucune description de photo disponible.">
            <a:extLst>
              <a:ext uri="{FF2B5EF4-FFF2-40B4-BE49-F238E27FC236}">
                <a16:creationId xmlns:a16="http://schemas.microsoft.com/office/drawing/2014/main" id="{9D601F1C-0F90-34A4-EE8A-EC2E8F152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04" y="1581538"/>
            <a:ext cx="4209661" cy="420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7A2F489-C558-949E-7B6E-7B99E52CAAF8}"/>
              </a:ext>
            </a:extLst>
          </p:cNvPr>
          <p:cNvSpPr txBox="1"/>
          <p:nvPr/>
        </p:nvSpPr>
        <p:spPr>
          <a:xfrm>
            <a:off x="5717333" y="2432570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Médaille d’excellence : Eva VAN LOON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845B47F-265F-8C47-CAED-F9D808FD4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6806" y="2432570"/>
            <a:ext cx="338388" cy="338388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1977A203-D414-138D-CD29-FDD09904D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770" y="335513"/>
            <a:ext cx="8699630" cy="391885"/>
          </a:xfrm>
        </p:spPr>
        <p:txBody>
          <a:bodyPr>
            <a:noAutofit/>
          </a:bodyPr>
          <a:lstStyle/>
          <a:p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Finale Internationale 46</a:t>
            </a:r>
            <a:r>
              <a:rPr lang="fr-FR" sz="36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WorldSkills</a:t>
            </a:r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2022 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4199348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5D3EB-E2B5-8DE5-38DE-7CE32229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5875" y="279918"/>
            <a:ext cx="4877578" cy="391885"/>
          </a:xfrm>
        </p:spPr>
        <p:txBody>
          <a:bodyPr>
            <a:noAutofit/>
          </a:bodyPr>
          <a:lstStyle/>
          <a:p>
            <a:r>
              <a:rPr lang="fr-FR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Finale Nationale 2018</a:t>
            </a:r>
            <a:endParaRPr lang="fr-FR" sz="6000" dirty="0"/>
          </a:p>
        </p:txBody>
      </p:sp>
      <p:pic>
        <p:nvPicPr>
          <p:cNvPr id="4" name="Image 3" descr="Une image contenant habits, Visage humain, personne, sourire&#10;&#10;Description générée automatiquement">
            <a:extLst>
              <a:ext uri="{FF2B5EF4-FFF2-40B4-BE49-F238E27FC236}">
                <a16:creationId xmlns:a16="http://schemas.microsoft.com/office/drawing/2014/main" id="{143692F1-6961-625F-785A-0E51CBAC2D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64"/>
          <a:stretch/>
        </p:blipFill>
        <p:spPr bwMode="auto">
          <a:xfrm>
            <a:off x="854074" y="1967780"/>
            <a:ext cx="4081819" cy="347196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31B2804-9032-3F7E-AC3B-B70696D6CA9E}"/>
              </a:ext>
            </a:extLst>
          </p:cNvPr>
          <p:cNvSpPr txBox="1"/>
          <p:nvPr/>
        </p:nvSpPr>
        <p:spPr>
          <a:xfrm>
            <a:off x="5316116" y="2370398"/>
            <a:ext cx="6097554" cy="3045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Grégoire BOUFFART, Hauts de France</a:t>
            </a:r>
          </a:p>
          <a:p>
            <a:pPr lvl="0">
              <a:lnSpc>
                <a:spcPct val="107000"/>
              </a:lnSpc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Maxime LEFEUVRE, Nouvelle Aquitaine &amp; Thomas </a:t>
            </a:r>
            <a:r>
              <a:rPr lang="fr-FR" sz="18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QUELEN, Normandie</a:t>
            </a:r>
          </a:p>
          <a:p>
            <a:pPr lvl="0">
              <a:lnSpc>
                <a:spcPct val="107000"/>
              </a:lnSpc>
            </a:pPr>
            <a:endParaRPr lang="fr-F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fr-FR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édaillés d'excellence :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Dorian LANGEVIN, Pays de la Loire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Simon LE GAC, Center Val de Loire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Thomas STRUB, Bourgogne Franche Comté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fr-F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Sylvain ALMERAS, Auvergne Rhône Alpes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4D7EBC2-3B86-C155-619B-D2074B19B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3293" y="2370398"/>
            <a:ext cx="338388" cy="33838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C6743CB-5249-1133-EE91-8D0EC33F3F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293" y="3004641"/>
            <a:ext cx="338388" cy="33838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6B3685E-F45D-647D-A30E-7771FC3676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2809" y="3872048"/>
            <a:ext cx="338388" cy="338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658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93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Symbol</vt:lpstr>
      <vt:lpstr>Thème Office</vt:lpstr>
      <vt:lpstr>Présentation PowerPoint</vt:lpstr>
      <vt:lpstr>Finale Nationale 47e WorldSkills 2023 </vt:lpstr>
      <vt:lpstr>Finale Internationale 46e WorldSkills 2022 </vt:lpstr>
      <vt:lpstr>Finale Internationale 46e WorldSkills 2022 </vt:lpstr>
      <vt:lpstr>Finale Nationale 2018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Pole Emploi Formation</dc:creator>
  <cp:lastModifiedBy>Pole Emploi Formation</cp:lastModifiedBy>
  <cp:revision>1</cp:revision>
  <dcterms:created xsi:type="dcterms:W3CDTF">2024-03-15T15:06:17Z</dcterms:created>
  <dcterms:modified xsi:type="dcterms:W3CDTF">2024-03-15T15:53:32Z</dcterms:modified>
</cp:coreProperties>
</file>